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60" r:id="rId6"/>
    <p:sldId id="316" r:id="rId7"/>
    <p:sldId id="357" r:id="rId8"/>
    <p:sldId id="294" r:id="rId9"/>
    <p:sldId id="331" r:id="rId10"/>
    <p:sldId id="311" r:id="rId11"/>
    <p:sldId id="328" r:id="rId12"/>
    <p:sldId id="281" r:id="rId13"/>
    <p:sldId id="361" r:id="rId14"/>
    <p:sldId id="317" r:id="rId15"/>
    <p:sldId id="295" r:id="rId16"/>
    <p:sldId id="304" r:id="rId17"/>
    <p:sldId id="313" r:id="rId18"/>
    <p:sldId id="306" r:id="rId19"/>
    <p:sldId id="289" r:id="rId20"/>
    <p:sldId id="305" r:id="rId21"/>
    <p:sldId id="335" r:id="rId22"/>
    <p:sldId id="307" r:id="rId23"/>
    <p:sldId id="336" r:id="rId24"/>
    <p:sldId id="308" r:id="rId25"/>
    <p:sldId id="324" r:id="rId26"/>
    <p:sldId id="325" r:id="rId27"/>
    <p:sldId id="334" r:id="rId28"/>
    <p:sldId id="358" r:id="rId29"/>
    <p:sldId id="359" r:id="rId30"/>
    <p:sldId id="275" r:id="rId31"/>
  </p:sldIdLst>
  <p:sldSz cx="9144000" cy="6858000" type="screen4x3"/>
  <p:notesSz cx="6669088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BB1DC-B7CD-49B1-A669-747A63E6D82A}" v="8" dt="2022-11-28T16:25:35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18" autoAdjust="0"/>
  </p:normalViewPr>
  <p:slideViewPr>
    <p:cSldViewPr snapToGrid="0" snapToObjects="1">
      <p:cViewPr varScale="1">
        <p:scale>
          <a:sx n="81" d="100"/>
          <a:sy n="81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.vanKempen" userId="42bc3779-cb65-4ba5-9b81-ea86a051334b" providerId="ADAL" clId="{E67BB1DC-B7CD-49B1-A669-747A63E6D82A}"/>
    <pc:docChg chg="undo custSel addSld delSld modSld sldOrd delMainMaster">
      <pc:chgData name="Barbara.vanKempen" userId="42bc3779-cb65-4ba5-9b81-ea86a051334b" providerId="ADAL" clId="{E67BB1DC-B7CD-49B1-A669-747A63E6D82A}" dt="2022-11-28T18:01:06.313" v="380" actId="6549"/>
      <pc:docMkLst>
        <pc:docMk/>
      </pc:docMkLst>
      <pc:sldChg chg="modSp mod">
        <pc:chgData name="Barbara.vanKempen" userId="42bc3779-cb65-4ba5-9b81-ea86a051334b" providerId="ADAL" clId="{E67BB1DC-B7CD-49B1-A669-747A63E6D82A}" dt="2022-11-22T15:03:13.157" v="118" actId="20577"/>
        <pc:sldMkLst>
          <pc:docMk/>
          <pc:sldMk cId="613091010" sldId="256"/>
        </pc:sldMkLst>
        <pc:spChg chg="mod">
          <ac:chgData name="Barbara.vanKempen" userId="42bc3779-cb65-4ba5-9b81-ea86a051334b" providerId="ADAL" clId="{E67BB1DC-B7CD-49B1-A669-747A63E6D82A}" dt="2022-11-22T15:03:13.157" v="118" actId="20577"/>
          <ac:spMkLst>
            <pc:docMk/>
            <pc:sldMk cId="613091010" sldId="256"/>
            <ac:spMk id="2" creationId="{00000000-0000-0000-0000-000000000000}"/>
          </ac:spMkLst>
        </pc:spChg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503502349" sldId="257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632450690" sldId="258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643760806" sldId="259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064209651" sldId="260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057558572" sldId="261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997641150" sldId="262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742524791" sldId="263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166711343" sldId="264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43057679" sldId="265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632854448" sldId="267"/>
        </pc:sldMkLst>
      </pc:sldChg>
      <pc:sldChg chg="modSp add mod">
        <pc:chgData name="Barbara.vanKempen" userId="42bc3779-cb65-4ba5-9b81-ea86a051334b" providerId="ADAL" clId="{E67BB1DC-B7CD-49B1-A669-747A63E6D82A}" dt="2022-11-28T16:22:40.007" v="156" actId="113"/>
        <pc:sldMkLst>
          <pc:docMk/>
          <pc:sldMk cId="2653330994" sldId="275"/>
        </pc:sldMkLst>
        <pc:spChg chg="mod">
          <ac:chgData name="Barbara.vanKempen" userId="42bc3779-cb65-4ba5-9b81-ea86a051334b" providerId="ADAL" clId="{E67BB1DC-B7CD-49B1-A669-747A63E6D82A}" dt="2022-11-28T16:22:40.007" v="156" actId="113"/>
          <ac:spMkLst>
            <pc:docMk/>
            <pc:sldMk cId="2653330994" sldId="275"/>
            <ac:spMk id="2" creationId="{00000000-0000-0000-0000-000000000000}"/>
          </ac:spMkLst>
        </pc:spChg>
      </pc:sldChg>
      <pc:sldChg chg="modSp add del mod">
        <pc:chgData name="Barbara.vanKempen" userId="42bc3779-cb65-4ba5-9b81-ea86a051334b" providerId="ADAL" clId="{E67BB1DC-B7CD-49B1-A669-747A63E6D82A}" dt="2022-11-28T16:25:37.856" v="174" actId="47"/>
        <pc:sldMkLst>
          <pc:docMk/>
          <pc:sldMk cId="2016611253" sldId="277"/>
        </pc:sldMkLst>
        <pc:spChg chg="mod">
          <ac:chgData name="Barbara.vanKempen" userId="42bc3779-cb65-4ba5-9b81-ea86a051334b" providerId="ADAL" clId="{E67BB1DC-B7CD-49B1-A669-747A63E6D82A}" dt="2022-11-22T09:28:01.029" v="26" actId="20577"/>
          <ac:spMkLst>
            <pc:docMk/>
            <pc:sldMk cId="2016611253" sldId="277"/>
            <ac:spMk id="3" creationId="{00000000-0000-0000-0000-000000000000}"/>
          </ac:spMkLst>
        </pc:spChg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200987435" sldId="278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68845610" sldId="283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219239412" sldId="284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417777962" sldId="285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395608460" sldId="287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359242046" sldId="288"/>
        </pc:sldMkLst>
      </pc:sldChg>
      <pc:sldChg chg="ord">
        <pc:chgData name="Barbara.vanKempen" userId="42bc3779-cb65-4ba5-9b81-ea86a051334b" providerId="ADAL" clId="{E67BB1DC-B7CD-49B1-A669-747A63E6D82A}" dt="2022-11-22T10:05:25.416" v="50"/>
        <pc:sldMkLst>
          <pc:docMk/>
          <pc:sldMk cId="2872018648" sldId="311"/>
        </pc:sldMkLst>
      </pc:sldChg>
      <pc:sldChg chg="del">
        <pc:chgData name="Barbara.vanKempen" userId="42bc3779-cb65-4ba5-9b81-ea86a051334b" providerId="ADAL" clId="{E67BB1DC-B7CD-49B1-A669-747A63E6D82A}" dt="2022-11-22T09:29:44.644" v="46" actId="47"/>
        <pc:sldMkLst>
          <pc:docMk/>
          <pc:sldMk cId="3195344548" sldId="320"/>
        </pc:sldMkLst>
      </pc:sldChg>
      <pc:sldChg chg="del">
        <pc:chgData name="Barbara.vanKempen" userId="42bc3779-cb65-4ba5-9b81-ea86a051334b" providerId="ADAL" clId="{E67BB1DC-B7CD-49B1-A669-747A63E6D82A}" dt="2022-11-22T09:27:53.833" v="23" actId="47"/>
        <pc:sldMkLst>
          <pc:docMk/>
          <pc:sldMk cId="3667474212" sldId="321"/>
        </pc:sldMkLst>
      </pc:sldChg>
      <pc:sldChg chg="modSp mod">
        <pc:chgData name="Barbara.vanKempen" userId="42bc3779-cb65-4ba5-9b81-ea86a051334b" providerId="ADAL" clId="{E67BB1DC-B7CD-49B1-A669-747A63E6D82A}" dt="2022-11-22T15:05:16.517" v="136" actId="255"/>
        <pc:sldMkLst>
          <pc:docMk/>
          <pc:sldMk cId="2086095641" sldId="324"/>
        </pc:sldMkLst>
        <pc:spChg chg="mod">
          <ac:chgData name="Barbara.vanKempen" userId="42bc3779-cb65-4ba5-9b81-ea86a051334b" providerId="ADAL" clId="{E67BB1DC-B7CD-49B1-A669-747A63E6D82A}" dt="2022-11-22T15:04:24" v="127" actId="1076"/>
          <ac:spMkLst>
            <pc:docMk/>
            <pc:sldMk cId="2086095641" sldId="324"/>
            <ac:spMk id="2" creationId="{00000000-0000-0000-0000-000000000000}"/>
          </ac:spMkLst>
        </pc:spChg>
        <pc:graphicFrameChg chg="mod modGraphic">
          <ac:chgData name="Barbara.vanKempen" userId="42bc3779-cb65-4ba5-9b81-ea86a051334b" providerId="ADAL" clId="{E67BB1DC-B7CD-49B1-A669-747A63E6D82A}" dt="2022-11-22T15:05:16.517" v="136" actId="255"/>
          <ac:graphicFrameMkLst>
            <pc:docMk/>
            <pc:sldMk cId="2086095641" sldId="324"/>
            <ac:graphicFrameMk id="3" creationId="{654B1840-76D8-4D84-900D-A4A4E5B36293}"/>
          </ac:graphicFrameMkLst>
        </pc:graphicFrameChg>
      </pc:sldChg>
      <pc:sldChg chg="modSp mod">
        <pc:chgData name="Barbara.vanKempen" userId="42bc3779-cb65-4ba5-9b81-ea86a051334b" providerId="ADAL" clId="{E67BB1DC-B7CD-49B1-A669-747A63E6D82A}" dt="2022-11-22T15:07:07.784" v="153" actId="255"/>
        <pc:sldMkLst>
          <pc:docMk/>
          <pc:sldMk cId="2355918296" sldId="325"/>
        </pc:sldMkLst>
        <pc:spChg chg="mod">
          <ac:chgData name="Barbara.vanKempen" userId="42bc3779-cb65-4ba5-9b81-ea86a051334b" providerId="ADAL" clId="{E67BB1DC-B7CD-49B1-A669-747A63E6D82A}" dt="2022-11-22T15:06:26.745" v="145" actId="1076"/>
          <ac:spMkLst>
            <pc:docMk/>
            <pc:sldMk cId="2355918296" sldId="325"/>
            <ac:spMk id="2" creationId="{00000000-0000-0000-0000-000000000000}"/>
          </ac:spMkLst>
        </pc:spChg>
        <pc:graphicFrameChg chg="mod modGraphic">
          <ac:chgData name="Barbara.vanKempen" userId="42bc3779-cb65-4ba5-9b81-ea86a051334b" providerId="ADAL" clId="{E67BB1DC-B7CD-49B1-A669-747A63E6D82A}" dt="2022-11-22T15:07:07.784" v="153" actId="255"/>
          <ac:graphicFrameMkLst>
            <pc:docMk/>
            <pc:sldMk cId="2355918296" sldId="325"/>
            <ac:graphicFrameMk id="3" creationId="{AC5DB3AC-809B-416B-873B-C7C973C06857}"/>
          </ac:graphicFrameMkLst>
        </pc:graphicFrameChg>
      </pc:sldChg>
      <pc:sldChg chg="ord">
        <pc:chgData name="Barbara.vanKempen" userId="42bc3779-cb65-4ba5-9b81-ea86a051334b" providerId="ADAL" clId="{E67BB1DC-B7CD-49B1-A669-747A63E6D82A}" dt="2022-11-22T11:20:01.938" v="63"/>
        <pc:sldMkLst>
          <pc:docMk/>
          <pc:sldMk cId="3228482264" sldId="331"/>
        </pc:sldMkLst>
      </pc:sldChg>
      <pc:sldChg chg="addSp delSp modSp mod">
        <pc:chgData name="Barbara.vanKempen" userId="42bc3779-cb65-4ba5-9b81-ea86a051334b" providerId="ADAL" clId="{E67BB1DC-B7CD-49B1-A669-747A63E6D82A}" dt="2022-11-22T11:22:41" v="104" actId="1076"/>
        <pc:sldMkLst>
          <pc:docMk/>
          <pc:sldMk cId="1375682644" sldId="334"/>
        </pc:sldMkLst>
        <pc:spChg chg="del mod">
          <ac:chgData name="Barbara.vanKempen" userId="42bc3779-cb65-4ba5-9b81-ea86a051334b" providerId="ADAL" clId="{E67BB1DC-B7CD-49B1-A669-747A63E6D82A}" dt="2022-11-22T11:22:32.738" v="102" actId="478"/>
          <ac:spMkLst>
            <pc:docMk/>
            <pc:sldMk cId="1375682644" sldId="334"/>
            <ac:spMk id="2" creationId="{00000000-0000-0000-0000-000000000000}"/>
          </ac:spMkLst>
        </pc:spChg>
        <pc:spChg chg="add mod">
          <ac:chgData name="Barbara.vanKempen" userId="42bc3779-cb65-4ba5-9b81-ea86a051334b" providerId="ADAL" clId="{E67BB1DC-B7CD-49B1-A669-747A63E6D82A}" dt="2022-11-22T11:22:41" v="104" actId="1076"/>
          <ac:spMkLst>
            <pc:docMk/>
            <pc:sldMk cId="1375682644" sldId="334"/>
            <ac:spMk id="3" creationId="{351CEC2C-5E6F-0EFC-36B6-AE2F0A597A20}"/>
          </ac:spMkLst>
        </pc:spChg>
        <pc:spChg chg="add del mod">
          <ac:chgData name="Barbara.vanKempen" userId="42bc3779-cb65-4ba5-9b81-ea86a051334b" providerId="ADAL" clId="{E67BB1DC-B7CD-49B1-A669-747A63E6D82A}" dt="2022-11-22T11:22:35.010" v="103" actId="478"/>
          <ac:spMkLst>
            <pc:docMk/>
            <pc:sldMk cId="1375682644" sldId="334"/>
            <ac:spMk id="5" creationId="{0280AEE3-085F-ABBC-4825-F7113DA8C933}"/>
          </ac:spMkLst>
        </pc:spChg>
        <pc:spChg chg="mod">
          <ac:chgData name="Barbara.vanKempen" userId="42bc3779-cb65-4ba5-9b81-ea86a051334b" providerId="ADAL" clId="{E67BB1DC-B7CD-49B1-A669-747A63E6D82A}" dt="2022-11-22T11:22:19.016" v="99"/>
          <ac:spMkLst>
            <pc:docMk/>
            <pc:sldMk cId="1375682644" sldId="334"/>
            <ac:spMk id="8" creationId="{00000000-0000-0000-0000-000000000000}"/>
          </ac:spMkLst>
        </pc:spChg>
        <pc:spChg chg="mod">
          <ac:chgData name="Barbara.vanKempen" userId="42bc3779-cb65-4ba5-9b81-ea86a051334b" providerId="ADAL" clId="{E67BB1DC-B7CD-49B1-A669-747A63E6D82A}" dt="2022-11-22T11:22:13.069" v="98" actId="6549"/>
          <ac:spMkLst>
            <pc:docMk/>
            <pc:sldMk cId="1375682644" sldId="334"/>
            <ac:spMk id="13" creationId="{00000000-0000-0000-0000-000000000000}"/>
          </ac:spMkLst>
        </pc:spChg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042897746" sldId="337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296099808" sldId="338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433835187" sldId="339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549707146" sldId="340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428055897" sldId="341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073726053" sldId="342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094106131" sldId="343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293814209" sldId="344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148015103" sldId="345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159200412" sldId="346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0" sldId="347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0" sldId="348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4062257260" sldId="349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4228261941" sldId="350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38776384" sldId="351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70286947" sldId="352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2781673160" sldId="353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553972965" sldId="354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1636114409" sldId="355"/>
        </pc:sldMkLst>
      </pc:sldChg>
      <pc:sldChg chg="del">
        <pc:chgData name="Barbara.vanKempen" userId="42bc3779-cb65-4ba5-9b81-ea86a051334b" providerId="ADAL" clId="{E67BB1DC-B7CD-49B1-A669-747A63E6D82A}" dt="2022-11-22T11:19:29.533" v="61" actId="47"/>
        <pc:sldMkLst>
          <pc:docMk/>
          <pc:sldMk cId="656335140" sldId="356"/>
        </pc:sldMkLst>
      </pc:sldChg>
      <pc:sldChg chg="modSp add mod">
        <pc:chgData name="Barbara.vanKempen" userId="42bc3779-cb65-4ba5-9b81-ea86a051334b" providerId="ADAL" clId="{E67BB1DC-B7CD-49B1-A669-747A63E6D82A}" dt="2022-11-22T09:29:35.320" v="45" actId="14100"/>
        <pc:sldMkLst>
          <pc:docMk/>
          <pc:sldMk cId="40768439" sldId="357"/>
        </pc:sldMkLst>
        <pc:spChg chg="mod">
          <ac:chgData name="Barbara.vanKempen" userId="42bc3779-cb65-4ba5-9b81-ea86a051334b" providerId="ADAL" clId="{E67BB1DC-B7CD-49B1-A669-747A63E6D82A}" dt="2022-11-22T09:28:54.180" v="30" actId="6549"/>
          <ac:spMkLst>
            <pc:docMk/>
            <pc:sldMk cId="40768439" sldId="357"/>
            <ac:spMk id="13" creationId="{00000000-0000-0000-0000-000000000000}"/>
          </ac:spMkLst>
        </pc:spChg>
        <pc:picChg chg="mod">
          <ac:chgData name="Barbara.vanKempen" userId="42bc3779-cb65-4ba5-9b81-ea86a051334b" providerId="ADAL" clId="{E67BB1DC-B7CD-49B1-A669-747A63E6D82A}" dt="2022-11-22T09:29:19.736" v="42" actId="1076"/>
          <ac:picMkLst>
            <pc:docMk/>
            <pc:sldMk cId="40768439" sldId="357"/>
            <ac:picMk id="3" creationId="{242EE385-88C3-5390-62C0-7202BA891506}"/>
          </ac:picMkLst>
        </pc:picChg>
        <pc:picChg chg="mod">
          <ac:chgData name="Barbara.vanKempen" userId="42bc3779-cb65-4ba5-9b81-ea86a051334b" providerId="ADAL" clId="{E67BB1DC-B7CD-49B1-A669-747A63E6D82A}" dt="2022-11-22T09:29:05.554" v="34" actId="14100"/>
          <ac:picMkLst>
            <pc:docMk/>
            <pc:sldMk cId="40768439" sldId="357"/>
            <ac:picMk id="4" creationId="{00000000-0000-0000-0000-000000000000}"/>
          </ac:picMkLst>
        </pc:picChg>
        <pc:picChg chg="mod">
          <ac:chgData name="Barbara.vanKempen" userId="42bc3779-cb65-4ba5-9b81-ea86a051334b" providerId="ADAL" clId="{E67BB1DC-B7CD-49B1-A669-747A63E6D82A}" dt="2022-11-22T09:29:13.576" v="39" actId="1076"/>
          <ac:picMkLst>
            <pc:docMk/>
            <pc:sldMk cId="40768439" sldId="357"/>
            <ac:picMk id="5" creationId="{D3152D59-1075-6FBC-45C5-772262322D57}"/>
          </ac:picMkLst>
        </pc:picChg>
        <pc:picChg chg="mod modCrop">
          <ac:chgData name="Barbara.vanKempen" userId="42bc3779-cb65-4ba5-9b81-ea86a051334b" providerId="ADAL" clId="{E67BB1DC-B7CD-49B1-A669-747A63E6D82A}" dt="2022-11-22T09:29:35.320" v="45" actId="14100"/>
          <ac:picMkLst>
            <pc:docMk/>
            <pc:sldMk cId="40768439" sldId="357"/>
            <ac:picMk id="9" creationId="{00000000-0000-0000-0000-000000000000}"/>
          </ac:picMkLst>
        </pc:picChg>
      </pc:sldChg>
      <pc:sldChg chg="addSp delSp modSp add mod">
        <pc:chgData name="Barbara.vanKempen" userId="42bc3779-cb65-4ba5-9b81-ea86a051334b" providerId="ADAL" clId="{E67BB1DC-B7CD-49B1-A669-747A63E6D82A}" dt="2022-11-22T11:24:10.830" v="112" actId="20577"/>
        <pc:sldMkLst>
          <pc:docMk/>
          <pc:sldMk cId="49607851" sldId="358"/>
        </pc:sldMkLst>
        <pc:spChg chg="del mod">
          <ac:chgData name="Barbara.vanKempen" userId="42bc3779-cb65-4ba5-9b81-ea86a051334b" providerId="ADAL" clId="{E67BB1DC-B7CD-49B1-A669-747A63E6D82A}" dt="2022-11-22T11:21:54.556" v="95" actId="478"/>
          <ac:spMkLst>
            <pc:docMk/>
            <pc:sldMk cId="49607851" sldId="358"/>
            <ac:spMk id="2" creationId="{00000000-0000-0000-0000-000000000000}"/>
          </ac:spMkLst>
        </pc:spChg>
        <pc:spChg chg="add mod">
          <ac:chgData name="Barbara.vanKempen" userId="42bc3779-cb65-4ba5-9b81-ea86a051334b" providerId="ADAL" clId="{E67BB1DC-B7CD-49B1-A669-747A63E6D82A}" dt="2022-11-22T11:24:01.098" v="109" actId="113"/>
          <ac:spMkLst>
            <pc:docMk/>
            <pc:sldMk cId="49607851" sldId="358"/>
            <ac:spMk id="3" creationId="{B20F23CB-1398-6822-FC13-0297D09BEFA6}"/>
          </ac:spMkLst>
        </pc:spChg>
        <pc:spChg chg="mod">
          <ac:chgData name="Barbara.vanKempen" userId="42bc3779-cb65-4ba5-9b81-ea86a051334b" providerId="ADAL" clId="{E67BB1DC-B7CD-49B1-A669-747A63E6D82A}" dt="2022-11-22T11:24:10.830" v="112" actId="20577"/>
          <ac:spMkLst>
            <pc:docMk/>
            <pc:sldMk cId="49607851" sldId="358"/>
            <ac:spMk id="13" creationId="{00000000-0000-0000-0000-000000000000}"/>
          </ac:spMkLst>
        </pc:spChg>
      </pc:sldChg>
      <pc:sldChg chg="modSp add del mod">
        <pc:chgData name="Barbara.vanKempen" userId="42bc3779-cb65-4ba5-9b81-ea86a051334b" providerId="ADAL" clId="{E67BB1DC-B7CD-49B1-A669-747A63E6D82A}" dt="2022-11-22T11:18:06.874" v="60" actId="47"/>
        <pc:sldMkLst>
          <pc:docMk/>
          <pc:sldMk cId="3135936654" sldId="358"/>
        </pc:sldMkLst>
        <pc:graphicFrameChg chg="modGraphic">
          <ac:chgData name="Barbara.vanKempen" userId="42bc3779-cb65-4ba5-9b81-ea86a051334b" providerId="ADAL" clId="{E67BB1DC-B7CD-49B1-A669-747A63E6D82A}" dt="2022-11-22T10:06:44.442" v="59" actId="113"/>
          <ac:graphicFrameMkLst>
            <pc:docMk/>
            <pc:sldMk cId="3135936654" sldId="358"/>
            <ac:graphicFrameMk id="6" creationId="{5F396489-36DA-4BA5-A198-2C7A5FE244B3}"/>
          </ac:graphicFrameMkLst>
        </pc:graphicFrameChg>
      </pc:sldChg>
      <pc:sldChg chg="add del">
        <pc:chgData name="Barbara.vanKempen" userId="42bc3779-cb65-4ba5-9b81-ea86a051334b" providerId="ADAL" clId="{E67BB1DC-B7CD-49B1-A669-747A63E6D82A}" dt="2022-11-22T11:21:26.618" v="92" actId="2696"/>
        <pc:sldMkLst>
          <pc:docMk/>
          <pc:sldMk cId="3165353276" sldId="358"/>
        </pc:sldMkLst>
      </pc:sldChg>
      <pc:sldChg chg="modSp add mod">
        <pc:chgData name="Barbara.vanKempen" userId="42bc3779-cb65-4ba5-9b81-ea86a051334b" providerId="ADAL" clId="{E67BB1DC-B7CD-49B1-A669-747A63E6D82A}" dt="2022-11-28T16:25:13.550" v="172" actId="1076"/>
        <pc:sldMkLst>
          <pc:docMk/>
          <pc:sldMk cId="1964730651" sldId="359"/>
        </pc:sldMkLst>
        <pc:spChg chg="mod">
          <ac:chgData name="Barbara.vanKempen" userId="42bc3779-cb65-4ba5-9b81-ea86a051334b" providerId="ADAL" clId="{E67BB1DC-B7CD-49B1-A669-747A63E6D82A}" dt="2022-11-28T16:25:13.550" v="172" actId="1076"/>
          <ac:spMkLst>
            <pc:docMk/>
            <pc:sldMk cId="1964730651" sldId="359"/>
            <ac:spMk id="3" creationId="{00000000-0000-0000-0000-000000000000}"/>
          </ac:spMkLst>
        </pc:spChg>
      </pc:sldChg>
      <pc:sldChg chg="add">
        <pc:chgData name="Barbara.vanKempen" userId="42bc3779-cb65-4ba5-9b81-ea86a051334b" providerId="ADAL" clId="{E67BB1DC-B7CD-49B1-A669-747A63E6D82A}" dt="2022-11-28T16:25:35.918" v="173"/>
        <pc:sldMkLst>
          <pc:docMk/>
          <pc:sldMk cId="3043504287" sldId="360"/>
        </pc:sldMkLst>
      </pc:sldChg>
      <pc:sldChg chg="modSp add mod">
        <pc:chgData name="Barbara.vanKempen" userId="42bc3779-cb65-4ba5-9b81-ea86a051334b" providerId="ADAL" clId="{E67BB1DC-B7CD-49B1-A669-747A63E6D82A}" dt="2022-11-28T18:01:06.313" v="380" actId="6549"/>
        <pc:sldMkLst>
          <pc:docMk/>
          <pc:sldMk cId="4221091968" sldId="361"/>
        </pc:sldMkLst>
        <pc:spChg chg="mod">
          <ac:chgData name="Barbara.vanKempen" userId="42bc3779-cb65-4ba5-9b81-ea86a051334b" providerId="ADAL" clId="{E67BB1DC-B7CD-49B1-A669-747A63E6D82A}" dt="2022-11-28T17:59:50.571" v="219" actId="20577"/>
          <ac:spMkLst>
            <pc:docMk/>
            <pc:sldMk cId="4221091968" sldId="361"/>
            <ac:spMk id="2" creationId="{00000000-0000-0000-0000-000000000000}"/>
          </ac:spMkLst>
        </pc:spChg>
        <pc:spChg chg="mod">
          <ac:chgData name="Barbara.vanKempen" userId="42bc3779-cb65-4ba5-9b81-ea86a051334b" providerId="ADAL" clId="{E67BB1DC-B7CD-49B1-A669-747A63E6D82A}" dt="2022-11-28T18:01:06.313" v="380" actId="6549"/>
          <ac:spMkLst>
            <pc:docMk/>
            <pc:sldMk cId="4221091968" sldId="361"/>
            <ac:spMk id="9" creationId="{F367FC96-FFC4-4EB0-8954-353B2FA2A23E}"/>
          </ac:spMkLst>
        </pc:spChg>
      </pc:sldChg>
      <pc:sldMasterChg chg="del delSldLayout">
        <pc:chgData name="Barbara.vanKempen" userId="42bc3779-cb65-4ba5-9b81-ea86a051334b" providerId="ADAL" clId="{E67BB1DC-B7CD-49B1-A669-747A63E6D82A}" dt="2022-11-22T11:19:29.533" v="61" actId="47"/>
        <pc:sldMasterMkLst>
          <pc:docMk/>
          <pc:sldMasterMk cId="3491056002" sldId="2147483660"/>
        </pc:sldMasterMkLst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056246258" sldId="2147483661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1344848535" sldId="2147483662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4290882574" sldId="2147483663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3575166460" sldId="2147483664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425552116" sldId="2147483665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1000339481" sldId="2147483666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1529106938" sldId="2147483667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3165118891" sldId="2147483668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895622072" sldId="2147483669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062029955" sldId="2147483670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1833438830" sldId="2147483671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822320852" sldId="2147483672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881950949" sldId="2147483673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02545954" sldId="2147483674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755920036" sldId="2147483675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2886958730" sldId="2147483676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491056002" sldId="2147483660"/>
            <pc:sldLayoutMk cId="3903418774" sldId="2147483677"/>
          </pc:sldLayoutMkLst>
        </pc:sldLayoutChg>
      </pc:sldMasterChg>
      <pc:sldMasterChg chg="del delSldLayout">
        <pc:chgData name="Barbara.vanKempen" userId="42bc3779-cb65-4ba5-9b81-ea86a051334b" providerId="ADAL" clId="{E67BB1DC-B7CD-49B1-A669-747A63E6D82A}" dt="2022-11-22T11:19:29.533" v="61" actId="47"/>
        <pc:sldMasterMkLst>
          <pc:docMk/>
          <pc:sldMasterMk cId="3802235789" sldId="2147483678"/>
        </pc:sldMasterMkLst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2209730692" sldId="2147483679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1398620119" sldId="2147483680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4055343363" sldId="2147483681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4209486154" sldId="2147483682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3755911597" sldId="2147483683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1305181304" sldId="2147483684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3277303897" sldId="2147483685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2755501321" sldId="2147483686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3715672655" sldId="2147483687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2477128107" sldId="2147483688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02235789" sldId="2147483678"/>
            <pc:sldLayoutMk cId="2723943294" sldId="2147483689"/>
          </pc:sldLayoutMkLst>
        </pc:sldLayoutChg>
      </pc:sldMasterChg>
      <pc:sldMasterChg chg="del delSldLayout">
        <pc:chgData name="Barbara.vanKempen" userId="42bc3779-cb65-4ba5-9b81-ea86a051334b" providerId="ADAL" clId="{E67BB1DC-B7CD-49B1-A669-747A63E6D82A}" dt="2022-11-22T11:19:29.533" v="61" actId="47"/>
        <pc:sldMasterMkLst>
          <pc:docMk/>
          <pc:sldMasterMk cId="3848300142" sldId="2147483690"/>
        </pc:sldMasterMkLst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599278236" sldId="2147483691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88144393" sldId="2147483692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356567637" sldId="2147483693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1885747713" sldId="2147483694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40529236" sldId="2147483695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952009415" sldId="2147483696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756988909" sldId="2147483697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309074027" sldId="2147483698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2701925565" sldId="2147483699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1840504483" sldId="2147483700"/>
          </pc:sldLayoutMkLst>
        </pc:sldLayoutChg>
        <pc:sldLayoutChg chg="del">
          <pc:chgData name="Barbara.vanKempen" userId="42bc3779-cb65-4ba5-9b81-ea86a051334b" providerId="ADAL" clId="{E67BB1DC-B7CD-49B1-A669-747A63E6D82A}" dt="2022-11-22T11:19:29.533" v="61" actId="47"/>
          <pc:sldLayoutMkLst>
            <pc:docMk/>
            <pc:sldMasterMk cId="3848300142" sldId="2147483690"/>
            <pc:sldLayoutMk cId="1769245106" sldId="214748370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E7F940C3-95E0-B741-AC54-BE8E7DE95828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323AC84E-F584-C14E-8310-99F016C3C1B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01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2DA2B4CA-6632-8F4D-ADDB-114A8FAC777E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880E52C6-0786-554F-B405-63CF3482C8D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18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19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26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24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7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3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89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775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41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04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5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99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839D-2266-2A40-8617-9B739428FC86}" type="datetimeFigureOut">
              <a:rPr lang="nl-NL" smtClean="0"/>
              <a:t>28-11-2022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0AB2-DBEC-844E-9AB8-D69ACA97686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_voorzijde_o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7447"/>
            <a:ext cx="7772400" cy="1791308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Informatieavond</a:t>
            </a:r>
            <a:b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profielkeuze 2M/3M  </a:t>
            </a:r>
            <a:br>
              <a:rPr lang="nl-NL" sz="2800" dirty="0"/>
            </a:br>
            <a:r>
              <a:rPr lang="nl-NL" sz="2800" b="1" dirty="0"/>
              <a:t>28 november 2022</a:t>
            </a:r>
          </a:p>
        </p:txBody>
      </p:sp>
      <p:pic>
        <p:nvPicPr>
          <p:cNvPr id="6" name="Afbeelding 5" descr="Woordlogo_mondial_F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22" y="5207483"/>
            <a:ext cx="3356909" cy="12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9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74638"/>
            <a:ext cx="6128251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Nijmegen On Stage</a:t>
            </a:r>
            <a:endParaRPr lang="nl-NL" sz="28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</a:pPr>
            <a:endParaRPr lang="nl-NL" sz="2400" b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F367FC96-FFC4-4EB0-8954-353B2FA2A23E}"/>
              </a:ext>
            </a:extLst>
          </p:cNvPr>
          <p:cNvSpPr txBox="1">
            <a:spLocks/>
          </p:cNvSpPr>
          <p:nvPr/>
        </p:nvSpPr>
        <p:spPr>
          <a:xfrm>
            <a:off x="863633" y="119965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21-3-2023 Beroepenfeest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6-4-2023 Doe-Dag</a:t>
            </a:r>
          </a:p>
        </p:txBody>
      </p:sp>
    </p:spTree>
    <p:extLst>
      <p:ext uri="{BB962C8B-B14F-4D97-AF65-F5344CB8AC3E}">
        <p14:creationId xmlns:p14="http://schemas.microsoft.com/office/powerpoint/2010/main" val="422109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58" y="263033"/>
            <a:ext cx="6249726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Profiel- en vakkenkeuze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9965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Profiel bestaat uit 3 delen:</a:t>
            </a: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nl-NL" altLang="nl-NL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Gemeenschappelijk deel </a:t>
            </a: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nl-NL" altLang="nl-NL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Profieldeel</a:t>
            </a:r>
          </a:p>
          <a:p>
            <a:pPr lvl="0" defTabSz="914400" fontAlgn="base">
              <a:spcAft>
                <a:spcPct val="0"/>
              </a:spcAft>
              <a:buFontTx/>
              <a:buChar char="•"/>
            </a:pPr>
            <a:r>
              <a:rPr lang="nl-NL" altLang="nl-NL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Vrije deel</a:t>
            </a:r>
          </a:p>
          <a:p>
            <a:pPr marL="0" indent="0">
              <a:lnSpc>
                <a:spcPct val="90000"/>
              </a:lnSpc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6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855901" y="1017558"/>
            <a:ext cx="6128251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975946" y="1152634"/>
            <a:ext cx="5871269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klas 3 volgen alle leerlingen</a:t>
            </a:r>
          </a:p>
          <a:p>
            <a:pPr marL="0" indent="0">
              <a:buNone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Nederlands 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Engels 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lichamelijke opvoeding 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kunstvakken 1 incl. </a:t>
            </a:r>
            <a:r>
              <a:rPr lang="nl-NL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kckv</a:t>
            </a: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04D8101-F2C9-4187-9B05-20FCA8F6BE1A}"/>
              </a:ext>
            </a:extLst>
          </p:cNvPr>
          <p:cNvSpPr txBox="1"/>
          <p:nvPr/>
        </p:nvSpPr>
        <p:spPr>
          <a:xfrm>
            <a:off x="975946" y="426128"/>
            <a:ext cx="593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</a:rPr>
              <a:t>Gemeenschappelijk deel</a:t>
            </a:r>
          </a:p>
        </p:txBody>
      </p:sp>
    </p:spTree>
    <p:extLst>
      <p:ext uri="{BB962C8B-B14F-4D97-AF65-F5344CB8AC3E}">
        <p14:creationId xmlns:p14="http://schemas.microsoft.com/office/powerpoint/2010/main" val="60084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63033"/>
            <a:ext cx="6120519" cy="686987"/>
          </a:xfrm>
        </p:spPr>
        <p:txBody>
          <a:bodyPr>
            <a:noAutofit/>
          </a:bodyPr>
          <a:lstStyle/>
          <a:p>
            <a:pPr algn="l"/>
            <a:r>
              <a:rPr lang="nl-NL" altLang="nl-NL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Profieldeel</a:t>
            </a:r>
            <a:endParaRPr lang="nl-N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1787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profielen:</a:t>
            </a: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Economie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Zorg en welzijn</a:t>
            </a:r>
            <a:endParaRPr lang="nl-NL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Landbouw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Techniek </a:t>
            </a: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8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 vakkenpakket:</a:t>
            </a: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Dagdeel Business </a:t>
            </a:r>
          </a:p>
          <a:p>
            <a:pPr>
              <a:buFontTx/>
              <a:buChar char="-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</a:p>
          <a:p>
            <a:pPr>
              <a:buFontTx/>
              <a:buChar char="-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Wiskunde</a:t>
            </a:r>
          </a:p>
          <a:p>
            <a:pPr>
              <a:buFontTx/>
              <a:buChar char="-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</a:p>
          <a:p>
            <a:pPr>
              <a:buFontTx/>
              <a:buChar char="-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Geschiedenis</a:t>
            </a:r>
          </a:p>
          <a:p>
            <a:pPr>
              <a:buFontTx/>
              <a:buChar char="-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vak kiezen uit: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LO2 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C50C30-9886-4E93-B95B-AE961C9A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19" y="274638"/>
            <a:ext cx="7482254" cy="742920"/>
          </a:xfrm>
        </p:spPr>
        <p:txBody>
          <a:bodyPr>
            <a:normAutofit/>
          </a:bodyPr>
          <a:lstStyle/>
          <a:p>
            <a:pPr algn="l"/>
            <a:r>
              <a:rPr lang="nl-NL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Economie</a:t>
            </a:r>
            <a:endParaRPr lang="nl-NL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63033"/>
            <a:ext cx="6128251" cy="686987"/>
          </a:xfrm>
        </p:spPr>
        <p:txBody>
          <a:bodyPr>
            <a:noAutofit/>
          </a:bodyPr>
          <a:lstStyle/>
          <a:p>
            <a:pPr algn="l"/>
            <a:r>
              <a:rPr lang="nl-NL" altLang="nl-NL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  <a:endParaRPr lang="nl-NL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1787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Handel, Administratie, Horeca, Toerisme en Recreatie, ICT, Beveiliging</a:t>
            </a:r>
          </a:p>
          <a:p>
            <a:pPr marL="0" indent="0"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4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6187552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Zorg &amp; welzijn</a:t>
            </a:r>
            <a:endParaRPr lang="nl-NL" sz="2800" dirty="0">
              <a:solidFill>
                <a:schemeClr val="accent1"/>
              </a:solidFill>
              <a:latin typeface="+mn-lt"/>
              <a:cs typeface="Arial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 vakkenpakket:  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Geschiedenis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Wiskunde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</a:p>
          <a:p>
            <a:pPr marL="0" indent="0">
              <a:buNone/>
            </a:pPr>
            <a:endParaRPr lang="nl-NL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vakken kiezen uit: 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LO2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Tekenen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63033"/>
            <a:ext cx="6120519" cy="686987"/>
          </a:xfrm>
        </p:spPr>
        <p:txBody>
          <a:bodyPr>
            <a:noAutofit/>
          </a:bodyPr>
          <a:lstStyle/>
          <a:p>
            <a:pPr algn="l"/>
            <a:r>
              <a:rPr lang="nl-NL" altLang="nl-NL" sz="28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Zorg en Welzijn</a:t>
            </a:r>
            <a:endParaRPr lang="nl-NL" sz="2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Verpleegkunde, Zorg, </a:t>
            </a:r>
          </a:p>
          <a:p>
            <a:pPr marL="0" indent="0" algn="ctr"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Uiterlijke verzorging en Wellness, Sociaal pedagogisch werk, Onderwijs</a:t>
            </a:r>
          </a:p>
          <a:p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5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6187552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Groen/Landbouw</a:t>
            </a:r>
            <a:endParaRPr lang="nl-NL" sz="2800" dirty="0">
              <a:solidFill>
                <a:schemeClr val="accent3">
                  <a:lumMod val="7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 vakkenpakket:  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 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Nask2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Wiskunde</a:t>
            </a:r>
          </a:p>
          <a:p>
            <a:pPr>
              <a:buFontTx/>
              <a:buChar char="-"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</a:t>
            </a:r>
          </a:p>
          <a:p>
            <a:pPr marL="0" indent="0">
              <a:buNone/>
            </a:pPr>
            <a:endParaRPr lang="nl-NL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vakken kiezen uit: 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Nask1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</a:p>
          <a:p>
            <a:r>
              <a:rPr lang="nl-NL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Tekenen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2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63033"/>
            <a:ext cx="6120519" cy="686987"/>
          </a:xfrm>
        </p:spPr>
        <p:txBody>
          <a:bodyPr>
            <a:noAutofit/>
          </a:bodyPr>
          <a:lstStyle/>
          <a:p>
            <a:pPr algn="l"/>
            <a:r>
              <a:rPr lang="nl-NL" altLang="nl-NL" sz="28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Groen/Landbouw</a:t>
            </a:r>
            <a:endParaRPr lang="nl-NL" sz="2800" b="1" dirty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Lifestyle, Milieu, Dierverzorging, Water en Energie, Stad en Wijk, Tuin- en Landschapsinrichting, Dier en Ondernemen</a:t>
            </a: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0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4666877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Definitieve keuze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38992" y="1220899"/>
            <a:ext cx="59913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10-2-2023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ingevoerd in Zermelo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7-4-2023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keuze is definitief		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14-4-2023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ouder(s) digitaal 							akkoord</a:t>
            </a: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digitale akkoord is wijzigen niet meer mogelijk!</a:t>
            </a:r>
          </a:p>
        </p:txBody>
      </p:sp>
    </p:spTree>
    <p:extLst>
      <p:ext uri="{BB962C8B-B14F-4D97-AF65-F5344CB8AC3E}">
        <p14:creationId xmlns:p14="http://schemas.microsoft.com/office/powerpoint/2010/main" val="304350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6187552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Profiel Techniek</a:t>
            </a:r>
            <a:endParaRPr lang="nl-NL" sz="2800" dirty="0">
              <a:solidFill>
                <a:schemeClr val="accent4">
                  <a:lumMod val="75000"/>
                </a:schemeClr>
              </a:solidFill>
              <a:latin typeface="+mn-lt"/>
              <a:cs typeface="Arial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 vakkenpakket:  </a:t>
            </a:r>
          </a:p>
          <a:p>
            <a:pPr>
              <a:buFontTx/>
              <a:buChar char="-"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Nask1 </a:t>
            </a:r>
          </a:p>
          <a:p>
            <a:pPr>
              <a:buFontTx/>
              <a:buChar char="-"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Nask2</a:t>
            </a:r>
          </a:p>
          <a:p>
            <a:pPr>
              <a:buFontTx/>
              <a:buChar char="-"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Wiskunde</a:t>
            </a:r>
          </a:p>
          <a:p>
            <a:pPr>
              <a:buFontTx/>
              <a:buChar char="-"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Biologie</a:t>
            </a:r>
          </a:p>
          <a:p>
            <a:pPr marL="0" indent="0">
              <a:buNone/>
            </a:pP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vakken kiezen uit: </a:t>
            </a:r>
          </a:p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Economie</a:t>
            </a:r>
          </a:p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Tekenen</a:t>
            </a:r>
          </a:p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Aardrijkskunde                     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2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63033"/>
            <a:ext cx="6120519" cy="686987"/>
          </a:xfrm>
        </p:spPr>
        <p:txBody>
          <a:bodyPr>
            <a:noAutofit/>
          </a:bodyPr>
          <a:lstStyle/>
          <a:p>
            <a:pPr algn="l"/>
            <a:r>
              <a:rPr lang="nl-NL" altLang="nl-NL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Techniek</a:t>
            </a:r>
            <a:endParaRPr lang="nl-NL" sz="2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alt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Werktuigbouw, Bouwkunde, Procestechniek, Installatietechniek, Electrotechniek, Transport en</a:t>
            </a:r>
            <a:b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Logistiek, Laboratoriumtechniek</a:t>
            </a:r>
            <a:br>
              <a:rPr lang="nl-NL" alt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420" y="26079"/>
            <a:ext cx="6123567" cy="473907"/>
          </a:xfrm>
        </p:spPr>
        <p:txBody>
          <a:bodyPr>
            <a:noAutofit/>
          </a:bodyPr>
          <a:lstStyle/>
          <a:p>
            <a:pPr algn="l"/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Profielen klas 3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54B1840-76D8-4D84-900D-A4A4E5B36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85886"/>
              </p:ext>
            </p:extLst>
          </p:nvPr>
        </p:nvGraphicFramePr>
        <p:xfrm>
          <a:off x="31420" y="526065"/>
          <a:ext cx="8828494" cy="5500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4721">
                  <a:extLst>
                    <a:ext uri="{9D8B030D-6E8A-4147-A177-3AD203B41FA5}">
                      <a16:colId xmlns:a16="http://schemas.microsoft.com/office/drawing/2014/main" val="3714601064"/>
                    </a:ext>
                  </a:extLst>
                </a:gridCol>
                <a:gridCol w="2083857">
                  <a:extLst>
                    <a:ext uri="{9D8B030D-6E8A-4147-A177-3AD203B41FA5}">
                      <a16:colId xmlns:a16="http://schemas.microsoft.com/office/drawing/2014/main" val="1444494489"/>
                    </a:ext>
                  </a:extLst>
                </a:gridCol>
                <a:gridCol w="2207556">
                  <a:extLst>
                    <a:ext uri="{9D8B030D-6E8A-4147-A177-3AD203B41FA5}">
                      <a16:colId xmlns:a16="http://schemas.microsoft.com/office/drawing/2014/main" val="2693727094"/>
                    </a:ext>
                  </a:extLst>
                </a:gridCol>
                <a:gridCol w="2452360">
                  <a:extLst>
                    <a:ext uri="{9D8B030D-6E8A-4147-A177-3AD203B41FA5}">
                      <a16:colId xmlns:a16="http://schemas.microsoft.com/office/drawing/2014/main" val="3397682187"/>
                    </a:ext>
                  </a:extLst>
                </a:gridCol>
              </a:tblGrid>
              <a:tr h="1319146">
                <a:tc gridSpan="4">
                  <a:txBody>
                    <a:bodyPr/>
                    <a:lstStyle/>
                    <a:p>
                      <a:pPr marL="202565" indent="-202565"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Gemeenschappelijk deel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Deze vakken zijn voor iedereen verplicht</a:t>
                      </a:r>
                    </a:p>
                    <a:p>
                      <a:pPr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Nederlands (kernvak)</a:t>
                      </a:r>
                    </a:p>
                    <a:p>
                      <a:pPr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Engels</a:t>
                      </a:r>
                    </a:p>
                    <a:p>
                      <a:pPr marL="202565" indent="-202565"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Lichamelijke opvoeding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KCKV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44423"/>
                  </a:ext>
                </a:extLst>
              </a:tr>
              <a:tr h="614787">
                <a:tc>
                  <a:txBody>
                    <a:bodyPr/>
                    <a:lstStyle/>
                    <a:p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 Economie</a:t>
                      </a:r>
                      <a:endParaRPr lang="nl-NL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Zorg &amp; Welzijn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Groen/Landbouw</a:t>
                      </a:r>
                      <a:endParaRPr lang="nl-NL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Techniek</a:t>
                      </a:r>
                      <a:endParaRPr lang="nl-NL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876057"/>
                  </a:ext>
                </a:extLst>
              </a:tr>
              <a:tr h="439715">
                <a:tc gridSpan="4"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Profielvakken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Verplicht profieldeel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662014"/>
                  </a:ext>
                </a:extLst>
              </a:tr>
              <a:tr h="1368003">
                <a:tc>
                  <a:txBody>
                    <a:bodyPr/>
                    <a:lstStyle/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Dagdeel Business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Economie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Geschiedenis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Duits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Biologie</a:t>
                      </a:r>
                      <a:b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Geschiedenis</a:t>
                      </a:r>
                    </a:p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 </a:t>
                      </a:r>
                      <a:b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Duits</a:t>
                      </a:r>
                      <a:endParaRPr lang="nl-NL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Biologie</a:t>
                      </a:r>
                    </a:p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NaSk2</a:t>
                      </a:r>
                    </a:p>
                    <a:p>
                      <a:r>
                        <a:rPr lang="nl-NL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Aardrijkskunde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NaSk1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NaSk2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137763"/>
                  </a:ext>
                </a:extLst>
              </a:tr>
              <a:tr h="439715">
                <a:tc gridSpan="4"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Profielkeuzevakken</a:t>
                      </a:r>
                    </a:p>
                    <a:p>
                      <a:pPr algn="ctr"/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Keuzedeel/vrije deel van het profiel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65189"/>
                  </a:ext>
                </a:extLst>
              </a:tr>
              <a:tr h="1319146">
                <a:tc>
                  <a:txBody>
                    <a:bodyPr/>
                    <a:lstStyle/>
                    <a:p>
                      <a: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1 vak: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LO2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      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2 vakken: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	                           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LO2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Tekenen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</a:t>
                      </a:r>
                    </a:p>
                    <a:p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2 vakken:</a:t>
                      </a:r>
                      <a:b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NaSk1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Economie</a:t>
                      </a:r>
                    </a:p>
                    <a:p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 Tekenen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2 vakken:</a:t>
                      </a:r>
                      <a:br>
                        <a:rPr lang="nl-NL" sz="14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Economie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Tekenen</a:t>
                      </a:r>
                      <a:b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54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09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419" y="-17419"/>
            <a:ext cx="6123567" cy="563145"/>
          </a:xfrm>
        </p:spPr>
        <p:txBody>
          <a:bodyPr>
            <a:noAutofit/>
          </a:bodyPr>
          <a:lstStyle/>
          <a:p>
            <a:pPr algn="l"/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Profielen klas 4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C5DB3AC-809B-416B-873B-C7C973C06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930072"/>
              </p:ext>
            </p:extLst>
          </p:nvPr>
        </p:nvGraphicFramePr>
        <p:xfrm>
          <a:off x="107504" y="428956"/>
          <a:ext cx="8796800" cy="56700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06548">
                  <a:extLst>
                    <a:ext uri="{9D8B030D-6E8A-4147-A177-3AD203B41FA5}">
                      <a16:colId xmlns:a16="http://schemas.microsoft.com/office/drawing/2014/main" val="4047147087"/>
                    </a:ext>
                  </a:extLst>
                </a:gridCol>
                <a:gridCol w="2105672">
                  <a:extLst>
                    <a:ext uri="{9D8B030D-6E8A-4147-A177-3AD203B41FA5}">
                      <a16:colId xmlns:a16="http://schemas.microsoft.com/office/drawing/2014/main" val="1821448886"/>
                    </a:ext>
                  </a:extLst>
                </a:gridCol>
                <a:gridCol w="2230668">
                  <a:extLst>
                    <a:ext uri="{9D8B030D-6E8A-4147-A177-3AD203B41FA5}">
                      <a16:colId xmlns:a16="http://schemas.microsoft.com/office/drawing/2014/main" val="724982151"/>
                    </a:ext>
                  </a:extLst>
                </a:gridCol>
                <a:gridCol w="2353912">
                  <a:extLst>
                    <a:ext uri="{9D8B030D-6E8A-4147-A177-3AD203B41FA5}">
                      <a16:colId xmlns:a16="http://schemas.microsoft.com/office/drawing/2014/main" val="1935220328"/>
                    </a:ext>
                  </a:extLst>
                </a:gridCol>
              </a:tblGrid>
              <a:tr h="1167927">
                <a:tc gridSpan="4">
                  <a:txBody>
                    <a:bodyPr/>
                    <a:lstStyle/>
                    <a:p>
                      <a:pPr marL="202565" indent="-202565"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Gemeenschappelijk deel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Deze vakken zijn voor iedereen verplicht</a:t>
                      </a:r>
                    </a:p>
                    <a:p>
                      <a:pPr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Nederlands (kernvak)</a:t>
                      </a:r>
                    </a:p>
                    <a:p>
                      <a:pPr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Engels</a:t>
                      </a:r>
                    </a:p>
                    <a:p>
                      <a:pPr marL="202565" indent="-202565"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Lichamelijke opvoeding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Maatschappijleer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28578"/>
                  </a:ext>
                </a:extLst>
              </a:tr>
              <a:tr h="414331">
                <a:tc>
                  <a:txBody>
                    <a:bodyPr/>
                    <a:lstStyle/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 Economie</a:t>
                      </a:r>
                      <a:endParaRPr lang="nl-N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Zorg &amp; Welzijn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Groen/Landbouw</a:t>
                      </a:r>
                      <a:endParaRPr lang="nl-NL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Techniek</a:t>
                      </a:r>
                      <a:endParaRPr lang="nl-N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362659"/>
                  </a:ext>
                </a:extLst>
              </a:tr>
              <a:tr h="389309">
                <a:tc gridSpan="4">
                  <a:txBody>
                    <a:bodyPr/>
                    <a:lstStyle/>
                    <a:p>
                      <a:pPr algn="ctr"/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Profielvakken</a:t>
                      </a:r>
                      <a:b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Verplicht profieldeel</a:t>
                      </a:r>
                      <a:endParaRPr lang="nl-N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88532"/>
                  </a:ext>
                </a:extLst>
              </a:tr>
              <a:tr h="1167927">
                <a:tc>
                  <a:txBody>
                    <a:bodyPr/>
                    <a:lstStyle/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Dagdeel Business</a:t>
                      </a:r>
                    </a:p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Economie</a:t>
                      </a:r>
                    </a:p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Geschiedenis</a:t>
                      </a:r>
                      <a:br>
                        <a:rPr lang="nl-NL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nl-N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Biologie</a:t>
                      </a:r>
                      <a:b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Geschiedenis</a:t>
                      </a:r>
                      <a:b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b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Wiskunde  </a:t>
                      </a:r>
                      <a:b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Duits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Biologie</a:t>
                      </a:r>
                    </a:p>
                    <a:p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Wiskunde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NaSk1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4366556"/>
                  </a:ext>
                </a:extLst>
              </a:tr>
              <a:tr h="389309">
                <a:tc gridSpan="4"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Profielkeuzevakken</a:t>
                      </a:r>
                    </a:p>
                    <a:p>
                      <a:pPr algn="ctr"/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Keuzedeel/vrije deel van het profiel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92576"/>
                  </a:ext>
                </a:extLst>
              </a:tr>
              <a:tr h="2141200">
                <a:tc>
                  <a:txBody>
                    <a:bodyPr/>
                    <a:lstStyle/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1 vak: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Wil je misschien naar havo? Kies hier 2 vakken: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Duits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LO2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      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1 vak: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Wil je misschien naar havo? Kies hier 2 vakken:</a:t>
                      </a: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	                  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Wiskunde  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Duits     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LO2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Tekenen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</a:t>
                      </a:r>
                    </a:p>
                    <a:p>
                      <a:r>
                        <a:rPr lang="nl-NL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2 vakken:</a:t>
                      </a:r>
                      <a:b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Wil je misschien naar havo? Kies hier 3 vakken: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NaSk2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NaSk1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Economie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</a:t>
                      </a: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 Tekenen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Kies 2 vakken:</a:t>
                      </a:r>
                      <a:b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u="sng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Wil je misschien naar havo? Kies hier 3 vakken: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Biologie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NaSk2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Economie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Tekenen</a:t>
                      </a:r>
                      <a:b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Aardrijkskunde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57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1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87658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Leerlingen in klas 2MH</a:t>
            </a:r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230111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51CEC2C-5E6F-0EFC-36B6-AE2F0A597A20}"/>
              </a:ext>
            </a:extLst>
          </p:cNvPr>
          <p:cNvSpPr txBox="1">
            <a:spLocks/>
          </p:cNvSpPr>
          <p:nvPr/>
        </p:nvSpPr>
        <p:spPr>
          <a:xfrm>
            <a:off x="726695" y="2823380"/>
            <a:ext cx="6249726" cy="889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Leerlingen in klas 2MH</a:t>
            </a:r>
          </a:p>
        </p:txBody>
      </p:sp>
    </p:spTree>
    <p:extLst>
      <p:ext uri="{BB962C8B-B14F-4D97-AF65-F5344CB8AC3E}">
        <p14:creationId xmlns:p14="http://schemas.microsoft.com/office/powerpoint/2010/main" val="137568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87658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230111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b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Duits of Frans</a:t>
            </a:r>
          </a:p>
          <a:p>
            <a:r>
              <a:rPr lang="nl-NL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Technasium</a:t>
            </a: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of aardrijkskunde</a:t>
            </a: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Voorlichting over de havo-profielen wordt volgend jaar gegeven in klas 3 havo.</a:t>
            </a: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20F23CB-1398-6822-FC13-0297D09B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854" y="263033"/>
            <a:ext cx="6123567" cy="686987"/>
          </a:xfrm>
        </p:spPr>
        <p:txBody>
          <a:bodyPr>
            <a:noAutofit/>
          </a:bodyPr>
          <a:lstStyle/>
          <a:p>
            <a:pPr algn="l"/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Keuze voor klas 3 havo</a:t>
            </a:r>
          </a:p>
        </p:txBody>
      </p:sp>
    </p:spTree>
    <p:extLst>
      <p:ext uri="{BB962C8B-B14F-4D97-AF65-F5344CB8AC3E}">
        <p14:creationId xmlns:p14="http://schemas.microsoft.com/office/powerpoint/2010/main" val="4960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4666877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Definitieve keuze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38992" y="1220899"/>
            <a:ext cx="59913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10-2-2023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ingevoerd in Zermelo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7-4-2023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keuze is definitief		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14-4-2023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ouder(s) digitaal 							akkoord</a:t>
            </a: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digitale akkoord is wijzigen niet meer mogelijk!</a:t>
            </a:r>
          </a:p>
        </p:txBody>
      </p:sp>
    </p:spTree>
    <p:extLst>
      <p:ext uri="{BB962C8B-B14F-4D97-AF65-F5344CB8AC3E}">
        <p14:creationId xmlns:p14="http://schemas.microsoft.com/office/powerpoint/2010/main" val="196473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601" y="274638"/>
            <a:ext cx="4666877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Contactgegevens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26695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Aanwezig: maandag t/m donderdag</a:t>
            </a:r>
          </a:p>
          <a:p>
            <a:pPr marL="0" indent="0">
              <a:buNone/>
            </a:pPr>
            <a:b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Telefonisch bereikbaar: </a:t>
            </a: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024-8200400, via receptie</a:t>
            </a:r>
            <a:b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Mail: barbara.vankempen@mondialcollege.nl</a:t>
            </a:r>
            <a:b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VOOR UW AANDACHT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58" y="175297"/>
            <a:ext cx="6249726" cy="889601"/>
          </a:xfrm>
        </p:spPr>
        <p:txBody>
          <a:bodyPr>
            <a:noAutofit/>
          </a:bodyPr>
          <a:lstStyle/>
          <a:p>
            <a:pPr algn="l"/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Waarom Loopbaan oriëntatie en begeleiding (LOB)?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87658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230111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Leerlingen vinden het vaak moeilijk om te kiezen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Er zijn (te) veel opleidingen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Ze weten nog niet wie ze zijn en wat ze kunnen</a:t>
            </a: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Én: het loopbaandossier is een diploma-eis in de mavo</a:t>
            </a: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58" y="263033"/>
            <a:ext cx="5310859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 de mavo: 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87658" y="965701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16864" y="1100457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Middelbaar Beroeps Onderwijs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=&gt; MBO</a:t>
            </a: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/>
          <a:srcRect t="29345" b="28363"/>
          <a:stretch/>
        </p:blipFill>
        <p:spPr>
          <a:xfrm>
            <a:off x="799953" y="2456261"/>
            <a:ext cx="3695121" cy="7813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925" y="2121262"/>
            <a:ext cx="1589604" cy="1589604"/>
          </a:xfrm>
          <a:prstGeom prst="rect">
            <a:avLst/>
          </a:prstGeom>
        </p:spPr>
      </p:pic>
      <p:pic>
        <p:nvPicPr>
          <p:cNvPr id="3" name="Afbeelding 2" descr="Yuverta: nieuwe naam voor Wellant, Citaverde en Helicon - MBO-today">
            <a:extLst>
              <a:ext uri="{FF2B5EF4-FFF2-40B4-BE49-F238E27FC236}">
                <a16:creationId xmlns:a16="http://schemas.microsoft.com/office/drawing/2014/main" id="{242EE385-88C3-5390-62C0-7202BA891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14" y="3845622"/>
            <a:ext cx="2627315" cy="152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KW1C (@KW1C) / Twitter">
            <a:extLst>
              <a:ext uri="{FF2B5EF4-FFF2-40B4-BE49-F238E27FC236}">
                <a16:creationId xmlns:a16="http://schemas.microsoft.com/office/drawing/2014/main" id="{D3152D59-1075-6FBC-45C5-772262322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07" y="3620357"/>
            <a:ext cx="1843602" cy="18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319475"/>
            <a:ext cx="5310859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Of…………………..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855902" y="1298373"/>
            <a:ext cx="6081482" cy="4458692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316799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Misschien naar de havo</a:t>
            </a:r>
          </a:p>
          <a:p>
            <a:pPr marL="0" indent="0">
              <a:lnSpc>
                <a:spcPct val="90000"/>
              </a:lnSpc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58" y="175297"/>
            <a:ext cx="6249726" cy="889601"/>
          </a:xfrm>
        </p:spPr>
        <p:txBody>
          <a:bodyPr>
            <a:noAutofit/>
          </a:bodyPr>
          <a:lstStyle/>
          <a:p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Belangrijkste verschil mavo – havo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687658" y="106489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230111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4 &lt;–&gt; 5 jaar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keuze in klas 2 &lt;-&gt; klas 3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bovenbouw in klas 3 &lt;-&gt; klas 4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één kernvak Nederlands &lt;-&gt; drie kernvakken (Ne-Entl-WisA/B)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leerlingen: meer stof, sneller door de stof, “moeilijker”</a:t>
            </a: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74638"/>
            <a:ext cx="4607576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DOORSTROOM</a:t>
            </a: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855902" y="1236262"/>
            <a:ext cx="6125190" cy="4556839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MAVO		=&gt;	MBO		=&gt;	HBO						</a:t>
            </a:r>
          </a:p>
          <a:p>
            <a:pPr marL="342900" lvl="0" indent="-342900">
              <a:spcBef>
                <a:spcPct val="20000"/>
              </a:spcBef>
            </a:pPr>
            <a:r>
              <a:rPr lang="nl-NL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MAVO		=&gt;	HAVO		=&gt;	HBO</a:t>
            </a:r>
          </a:p>
          <a:p>
            <a:pPr marL="342900" lvl="0" indent="-342900">
              <a:spcBef>
                <a:spcPct val="20000"/>
              </a:spcBef>
            </a:pPr>
            <a:endParaRPr lang="nl-NL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01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10" name="Picture 4" descr="Schema onderwijssysteem Nederland">
            <a:extLst>
              <a:ext uri="{FF2B5EF4-FFF2-40B4-BE49-F238E27FC236}">
                <a16:creationId xmlns:a16="http://schemas.microsoft.com/office/drawing/2014/main" id="{2CA0D3EC-9F8D-485D-B8EC-E9B9991462C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6377" r="11375" b="74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59A0E7A-DD6A-4FCB-81DE-8F6284D996CC}"/>
              </a:ext>
            </a:extLst>
          </p:cNvPr>
          <p:cNvCxnSpPr/>
          <p:nvPr/>
        </p:nvCxnSpPr>
        <p:spPr>
          <a:xfrm flipV="1">
            <a:off x="7190913" y="1722268"/>
            <a:ext cx="150920" cy="39061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4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PP_binnenzijde_underlaymen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902" y="274638"/>
            <a:ext cx="6128251" cy="686987"/>
          </a:xfrm>
        </p:spPr>
        <p:txBody>
          <a:bodyPr>
            <a:noAutofit/>
          </a:bodyPr>
          <a:lstStyle/>
          <a:p>
            <a:pPr algn="l"/>
            <a:r>
              <a:rPr lang="nl-NL" sz="28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Belangrijk bij profielkeuze</a:t>
            </a:r>
            <a:endParaRPr lang="nl-NL" sz="28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Afbeelding 6" descr="Woordlogo_mondial_Z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53" y="6026577"/>
            <a:ext cx="2176757" cy="831423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>
          <a:xfrm>
            <a:off x="734427" y="1017558"/>
            <a:ext cx="6249726" cy="4728204"/>
          </a:xfrm>
          <a:prstGeom prst="roundRect">
            <a:avLst>
              <a:gd name="adj" fmla="val 273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</a:pPr>
            <a:endParaRPr lang="nl-NL" sz="2400" b="1" kern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jdelijke aanduiding voor inhoud 9"/>
          <p:cNvSpPr txBox="1">
            <a:spLocks/>
          </p:cNvSpPr>
          <p:nvPr/>
        </p:nvSpPr>
        <p:spPr>
          <a:xfrm>
            <a:off x="855902" y="115263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sp>
        <p:nvSpPr>
          <p:cNvPr id="9" name="Tijdelijke aanduiding voor inhoud 9">
            <a:extLst>
              <a:ext uri="{FF2B5EF4-FFF2-40B4-BE49-F238E27FC236}">
                <a16:creationId xmlns:a16="http://schemas.microsoft.com/office/drawing/2014/main" id="{F367FC96-FFC4-4EB0-8954-353B2FA2A23E}"/>
              </a:ext>
            </a:extLst>
          </p:cNvPr>
          <p:cNvSpPr txBox="1">
            <a:spLocks/>
          </p:cNvSpPr>
          <p:nvPr/>
        </p:nvSpPr>
        <p:spPr>
          <a:xfrm>
            <a:off x="863633" y="1199654"/>
            <a:ext cx="5991313" cy="445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Aanleg – vaardigheid – cijfers/advies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 – vakkenvoorkeur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toekomstplannen</a:t>
            </a:r>
          </a:p>
        </p:txBody>
      </p:sp>
    </p:spTree>
    <p:extLst>
      <p:ext uri="{BB962C8B-B14F-4D97-AF65-F5344CB8AC3E}">
        <p14:creationId xmlns:p14="http://schemas.microsoft.com/office/powerpoint/2010/main" val="3883731912"/>
      </p:ext>
    </p:extLst>
  </p:cSld>
  <p:clrMapOvr>
    <a:masterClrMapping/>
  </p:clrMapOvr>
</p:sld>
</file>

<file path=ppt/theme/theme1.xml><?xml version="1.0" encoding="utf-8"?>
<a:theme xmlns:a="http://schemas.openxmlformats.org/drawingml/2006/main" name="MONDIAL_pp_sjabloon.p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C849D8AB6504FAACAFE94B51DD949" ma:contentTypeVersion="16" ma:contentTypeDescription="Een nieuw document maken." ma:contentTypeScope="" ma:versionID="135c8ef5a9a86c8e029fc6c86384fe13">
  <xsd:schema xmlns:xsd="http://www.w3.org/2001/XMLSchema" xmlns:xs="http://www.w3.org/2001/XMLSchema" xmlns:p="http://schemas.microsoft.com/office/2006/metadata/properties" xmlns:ns2="ebd98fa0-791c-4abd-8cf8-43c81b29fef1" xmlns:ns3="1d264b9a-4793-4fa2-8701-fdb3c8fd4e1f" targetNamespace="http://schemas.microsoft.com/office/2006/metadata/properties" ma:root="true" ma:fieldsID="c7fab2b09de3490e9e8fc042c85e5752" ns2:_="" ns3:_="">
    <xsd:import namespace="ebd98fa0-791c-4abd-8cf8-43c81b29fef1"/>
    <xsd:import namespace="1d264b9a-4793-4fa2-8701-fdb3c8fd4e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98fa0-791c-4abd-8cf8-43c81b29f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52e8d5-70d4-4616-bfd2-f8bf7ce3318e}" ma:internalName="TaxCatchAll" ma:showField="CatchAllData" ma:web="ebd98fa0-791c-4abd-8cf8-43c81b29f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64b9a-4793-4fa2-8701-fdb3c8fd4e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770cc02-d3d1-4bc7-8778-9184f24df9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64b9a-4793-4fa2-8701-fdb3c8fd4e1f">
      <Terms xmlns="http://schemas.microsoft.com/office/infopath/2007/PartnerControls"/>
    </lcf76f155ced4ddcb4097134ff3c332f>
    <TaxCatchAll xmlns="ebd98fa0-791c-4abd-8cf8-43c81b29fe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ACC8A-86D8-422D-A43E-87A3C0E73E05}"/>
</file>

<file path=customXml/itemProps2.xml><?xml version="1.0" encoding="utf-8"?>
<ds:datastoreItem xmlns:ds="http://schemas.openxmlformats.org/officeDocument/2006/customXml" ds:itemID="{97A60D73-C6C2-4981-9305-5C64E9F120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1246C1-72D9-43E6-8B1B-7802AA8D3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Mondial_pp_sjabloon.ptt</Template>
  <TotalTime>5198</TotalTime>
  <Words>820</Words>
  <Application>Microsoft Office PowerPoint</Application>
  <PresentationFormat>Diavoorstelling (4:3)</PresentationFormat>
  <Paragraphs>375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MONDIAL_pp_sjabloon.ptt</vt:lpstr>
      <vt:lpstr>Informatieavond profielkeuze 2M/3M   28 november 2022</vt:lpstr>
      <vt:lpstr>Definitieve keuze</vt:lpstr>
      <vt:lpstr>Waarom Loopbaan oriëntatie en begeleiding (LOB)?</vt:lpstr>
      <vt:lpstr>Na de mavo: </vt:lpstr>
      <vt:lpstr>Of…………………..</vt:lpstr>
      <vt:lpstr>Belangrijkste verschil mavo – havo</vt:lpstr>
      <vt:lpstr>DOORSTROOM</vt:lpstr>
      <vt:lpstr>PowerPoint-presentatie</vt:lpstr>
      <vt:lpstr>Belangrijk bij profielkeuze</vt:lpstr>
      <vt:lpstr>Nijmegen On Stage</vt:lpstr>
      <vt:lpstr>Profiel- en vakkenkeuze</vt:lpstr>
      <vt:lpstr>PowerPoint-presentatie</vt:lpstr>
      <vt:lpstr>Profieldeel</vt:lpstr>
      <vt:lpstr>Profiel Economie</vt:lpstr>
      <vt:lpstr>Economie</vt:lpstr>
      <vt:lpstr>Profiel Zorg &amp; welzijn</vt:lpstr>
      <vt:lpstr>Zorg en Welzijn</vt:lpstr>
      <vt:lpstr>Profiel Groen/Landbouw</vt:lpstr>
      <vt:lpstr>Groen/Landbouw</vt:lpstr>
      <vt:lpstr>Profiel Techniek</vt:lpstr>
      <vt:lpstr>Techniek</vt:lpstr>
      <vt:lpstr>Profielen klas 3</vt:lpstr>
      <vt:lpstr>Profielen klas 4</vt:lpstr>
      <vt:lpstr>PowerPoint-presentatie</vt:lpstr>
      <vt:lpstr>Keuze voor klas 3 havo</vt:lpstr>
      <vt:lpstr>Definitieve keuze</vt:lpstr>
      <vt:lpstr>Contactgegevens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KAN DE TITEL VAN HET ONDERWERP</dc:title>
  <dc:creator>Secretariaat Mondial College</dc:creator>
  <cp:lastModifiedBy>Barbara.vanKempen</cp:lastModifiedBy>
  <cp:revision>67</cp:revision>
  <cp:lastPrinted>2018-01-15T09:51:48Z</cp:lastPrinted>
  <dcterms:created xsi:type="dcterms:W3CDTF">2014-09-18T11:21:01Z</dcterms:created>
  <dcterms:modified xsi:type="dcterms:W3CDTF">2022-11-28T18:01:16Z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0x01010095BC849D8AB6504FAACAFE94B51DD949</vt:lpwstr>
  </property>
</Properties>
</file>